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56" r:id="rId3"/>
    <p:sldId id="257" r:id="rId4"/>
    <p:sldId id="258" r:id="rId5"/>
    <p:sldId id="259" r:id="rId6"/>
    <p:sldId id="261" r:id="rId7"/>
    <p:sldId id="260" r:id="rId8"/>
    <p:sldId id="265" r:id="rId9"/>
    <p:sldId id="262" r:id="rId10"/>
    <p:sldId id="264" r:id="rId11"/>
    <p:sldId id="266" r:id="rId12"/>
    <p:sldId id="267" r:id="rId13"/>
    <p:sldId id="269" r:id="rId1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49" y="5349903"/>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ytuł 28"/>
          <p:cNvSpPr>
            <a:spLocks noGrp="1"/>
          </p:cNvSpPr>
          <p:nvPr>
            <p:ph type="ctrTitle"/>
          </p:nvPr>
        </p:nvSpPr>
        <p:spPr>
          <a:xfrm>
            <a:off x="381000" y="4853412"/>
            <a:ext cx="8458200" cy="1222375"/>
          </a:xfrm>
        </p:spPr>
        <p:txBody>
          <a:bodyPr anchor="t"/>
          <a:lstStyle/>
          <a:p>
            <a:r>
              <a:rPr kumimoji="0" lang="pl-PL" smtClean="0"/>
              <a:t>Kliknij, aby edytować styl</a:t>
            </a:r>
            <a:endParaRPr kumimoji="0" lang="en-US"/>
          </a:p>
        </p:txBody>
      </p:sp>
      <p:sp>
        <p:nvSpPr>
          <p:cNvPr id="9" name="Podtytu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16" name="Symbol zastępczy daty 15"/>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2" name="Symbol zastępczy stopki 1"/>
          <p:cNvSpPr>
            <a:spLocks noGrp="1"/>
          </p:cNvSpPr>
          <p:nvPr>
            <p:ph type="ftr" sz="quarter" idx="11"/>
          </p:nvPr>
        </p:nvSpPr>
        <p:spPr/>
        <p:txBody>
          <a:bodyPr/>
          <a:lstStyle/>
          <a:p>
            <a:endParaRPr lang="pl-PL"/>
          </a:p>
        </p:txBody>
      </p:sp>
      <p:sp>
        <p:nvSpPr>
          <p:cNvPr id="15" name="Symbol zastępczy numeru slajdu 14"/>
          <p:cNvSpPr>
            <a:spLocks noGrp="1"/>
          </p:cNvSpPr>
          <p:nvPr>
            <p:ph type="sldNum" sz="quarter" idx="12"/>
          </p:nvPr>
        </p:nvSpPr>
        <p:spPr>
          <a:xfrm>
            <a:off x="8229600" y="6473952"/>
            <a:ext cx="758952" cy="246888"/>
          </a:xfrm>
        </p:spPr>
        <p:txBody>
          <a:bodyPr/>
          <a:lstStyle/>
          <a:p>
            <a:fld id="{87EC8B81-DF8C-463A-878E-3B9FA51C6362}"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7EC8B81-DF8C-463A-878E-3B9FA51C6362}"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549277"/>
            <a:ext cx="18288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549277"/>
            <a:ext cx="62484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7EC8B81-DF8C-463A-878E-3B9FA51C6362}"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2" name="Tytuł 21"/>
          <p:cNvSpPr>
            <a:spLocks noGrp="1"/>
          </p:cNvSpPr>
          <p:nvPr>
            <p:ph type="title"/>
          </p:nvPr>
        </p:nvSpPr>
        <p:spPr/>
        <p:txBody>
          <a:bodyPr/>
          <a:lstStyle/>
          <a:p>
            <a:r>
              <a:rPr kumimoji="0" lang="pl-PL" smtClean="0"/>
              <a:t>Kliknij, aby edytować styl</a:t>
            </a:r>
            <a:endParaRPr kumimoji="0" lang="en-US"/>
          </a:p>
        </p:txBody>
      </p:sp>
      <p:sp>
        <p:nvSpPr>
          <p:cNvPr id="27" name="Symbol zastępczy zawartości 26"/>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Symbol zastępczy daty 24"/>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19" name="Symbol zastępczy stopki 18"/>
          <p:cNvSpPr>
            <a:spLocks noGrp="1"/>
          </p:cNvSpPr>
          <p:nvPr>
            <p:ph type="ftr" sz="quarter" idx="11"/>
          </p:nvPr>
        </p:nvSpPr>
        <p:spPr>
          <a:xfrm>
            <a:off x="3581400" y="76201"/>
            <a:ext cx="2895600" cy="288925"/>
          </a:xfrm>
        </p:spPr>
        <p:txBody>
          <a:bodyPr/>
          <a:lstStyle/>
          <a:p>
            <a:endParaRPr lang="pl-PL"/>
          </a:p>
        </p:txBody>
      </p:sp>
      <p:sp>
        <p:nvSpPr>
          <p:cNvPr id="16" name="Symbol zastępczy numeru slajdu 15"/>
          <p:cNvSpPr>
            <a:spLocks noGrp="1"/>
          </p:cNvSpPr>
          <p:nvPr>
            <p:ph type="sldNum" sz="quarter" idx="12"/>
          </p:nvPr>
        </p:nvSpPr>
        <p:spPr>
          <a:xfrm>
            <a:off x="8229600" y="6473952"/>
            <a:ext cx="758952" cy="246888"/>
          </a:xfrm>
        </p:spPr>
        <p:txBody>
          <a:bodyPr/>
          <a:lstStyle/>
          <a:p>
            <a:fld id="{87EC8B81-DF8C-463A-878E-3B9FA51C6362}"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2"/>
      </p:bgRef>
    </p:bg>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49" y="3444903"/>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tekst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19" name="Symbol zastępczy daty 18"/>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11" name="Symbol zastępczy stopki 10"/>
          <p:cNvSpPr>
            <a:spLocks noGrp="1"/>
          </p:cNvSpPr>
          <p:nvPr>
            <p:ph type="ftr" sz="quarter" idx="11"/>
          </p:nvPr>
        </p:nvSpPr>
        <p:spPr/>
        <p:txBody>
          <a:bodyPr/>
          <a:lstStyle/>
          <a:p>
            <a:endParaRPr lang="pl-PL"/>
          </a:p>
        </p:txBody>
      </p:sp>
      <p:sp>
        <p:nvSpPr>
          <p:cNvPr id="16" name="Symbol zastępczy numeru slajdu 15"/>
          <p:cNvSpPr>
            <a:spLocks noGrp="1"/>
          </p:cNvSpPr>
          <p:nvPr>
            <p:ph type="sldNum" sz="quarter" idx="12"/>
          </p:nvPr>
        </p:nvSpPr>
        <p:spPr/>
        <p:txBody>
          <a:bodyPr/>
          <a:lstStyle/>
          <a:p>
            <a:fld id="{87EC8B81-DF8C-463A-878E-3B9FA51C6362}" type="slidenum">
              <a:rPr lang="pl-PL" smtClean="0"/>
              <a:pPr/>
              <a:t>‹#›</a:t>
            </a:fld>
            <a:endParaRPr lang="pl-PL"/>
          </a:p>
        </p:txBody>
      </p:sp>
      <p:sp>
        <p:nvSpPr>
          <p:cNvPr id="8" name="Tytuł 7"/>
          <p:cNvSpPr>
            <a:spLocks noGrp="1"/>
          </p:cNvSpPr>
          <p:nvPr>
            <p:ph type="title"/>
          </p:nvPr>
        </p:nvSpPr>
        <p:spPr>
          <a:xfrm>
            <a:off x="180475" y="2947086"/>
            <a:ext cx="8686800" cy="1184825"/>
          </a:xfrm>
        </p:spPr>
        <p:txBody>
          <a:bodyPr rtlCol="0" anchor="t"/>
          <a:lstStyle>
            <a:lvl1pPr algn="r">
              <a:defRPr/>
            </a:lvl1pPr>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0" name="Tytuł 19"/>
          <p:cNvSpPr>
            <a:spLocks noGrp="1"/>
          </p:cNvSpPr>
          <p:nvPr>
            <p:ph type="title"/>
          </p:nvPr>
        </p:nvSpPr>
        <p:spPr>
          <a:xfrm>
            <a:off x="301752" y="457200"/>
            <a:ext cx="8686800" cy="841248"/>
          </a:xfrm>
        </p:spPr>
        <p:txBody>
          <a:bodyPr/>
          <a:lstStyle/>
          <a:p>
            <a:r>
              <a:rPr kumimoji="0" lang="pl-PL" smtClean="0"/>
              <a:t>Kliknij, aby edytować styl</a:t>
            </a:r>
            <a:endParaRPr kumimoji="0" lang="en-US"/>
          </a:p>
        </p:txBody>
      </p:sp>
      <p:sp>
        <p:nvSpPr>
          <p:cNvPr id="14" name="Symbol zastępczy zawartości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10" name="Symbol zastępczy stopki 9"/>
          <p:cNvSpPr>
            <a:spLocks noGrp="1"/>
          </p:cNvSpPr>
          <p:nvPr>
            <p:ph type="ftr" sz="quarter" idx="11"/>
          </p:nvPr>
        </p:nvSpPr>
        <p:spPr/>
        <p:txBody>
          <a:bodyPr/>
          <a:lstStyle/>
          <a:p>
            <a:endParaRPr lang="pl-PL"/>
          </a:p>
        </p:txBody>
      </p:sp>
      <p:sp>
        <p:nvSpPr>
          <p:cNvPr id="31" name="Symbol zastępczy numeru slajdu 30"/>
          <p:cNvSpPr>
            <a:spLocks noGrp="1"/>
          </p:cNvSpPr>
          <p:nvPr>
            <p:ph type="sldNum" sz="quarter" idx="12"/>
          </p:nvPr>
        </p:nvSpPr>
        <p:spPr/>
        <p:txBody>
          <a:bodyPr/>
          <a:lstStyle/>
          <a:p>
            <a:fld id="{87EC8B81-DF8C-463A-878E-3B9FA51C6362}"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9" name="Tytuł 28"/>
          <p:cNvSpPr>
            <a:spLocks noGrp="1"/>
          </p:cNvSpPr>
          <p:nvPr>
            <p:ph type="title"/>
          </p:nvPr>
        </p:nvSpPr>
        <p:spPr>
          <a:xfrm>
            <a:off x="304800" y="5410201"/>
            <a:ext cx="8610600" cy="882650"/>
          </a:xfrm>
        </p:spPr>
        <p:txBody>
          <a:bodyPr anchor="ctr"/>
          <a:lstStyle>
            <a:lvl1pPr>
              <a:defRPr/>
            </a:lvl1pPr>
          </a:lstStyle>
          <a:p>
            <a:r>
              <a:rPr kumimoji="0" lang="pl-PL" smtClean="0"/>
              <a:t>Kliknij, aby edytować styl</a:t>
            </a:r>
            <a:endParaRPr kumimoji="0" lang="en-US"/>
          </a:p>
        </p:txBody>
      </p:sp>
      <p:sp>
        <p:nvSpPr>
          <p:cNvPr id="13" name="Symbol zastępczy tekstu 12"/>
          <p:cNvSpPr>
            <a:spLocks noGrp="1"/>
          </p:cNvSpPr>
          <p:nvPr>
            <p:ph type="body" idx="1"/>
          </p:nvPr>
        </p:nvSpPr>
        <p:spPr>
          <a:xfrm>
            <a:off x="281445"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25" name="Symbol zastępczy tekstu 24"/>
          <p:cNvSpPr>
            <a:spLocks noGrp="1"/>
          </p:cNvSpPr>
          <p:nvPr>
            <p:ph type="body" sz="half" idx="3"/>
          </p:nvPr>
        </p:nvSpPr>
        <p:spPr>
          <a:xfrm>
            <a:off x="4645026"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zawartości 3"/>
          <p:cNvSpPr>
            <a:spLocks noGrp="1"/>
          </p:cNvSpPr>
          <p:nvPr>
            <p:ph sz="quarter" idx="2"/>
          </p:nvPr>
        </p:nvSpPr>
        <p:spPr>
          <a:xfrm>
            <a:off x="281445" y="1316038"/>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8" name="Symbol zastępczy zawartości 27"/>
          <p:cNvSpPr>
            <a:spLocks noGrp="1"/>
          </p:cNvSpPr>
          <p:nvPr>
            <p:ph sz="quarter" idx="4"/>
          </p:nvPr>
        </p:nvSpPr>
        <p:spPr>
          <a:xfrm>
            <a:off x="4648731" y="1316038"/>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Symbol zastępczy daty 9"/>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229600" y="6477000"/>
            <a:ext cx="762000" cy="246888"/>
          </a:xfrm>
        </p:spPr>
        <p:txBody>
          <a:bodyPr/>
          <a:lstStyle/>
          <a:p>
            <a:fld id="{87EC8B81-DF8C-463A-878E-3B9FA51C6362}" type="slidenum">
              <a:rPr lang="pl-PL" smtClean="0"/>
              <a:pPr/>
              <a:t>‹#›</a:t>
            </a:fld>
            <a:endParaRPr lang="pl-PL"/>
          </a:p>
        </p:txBody>
      </p:sp>
      <p:sp>
        <p:nvSpPr>
          <p:cNvPr id="11" name="Łącznik prosty 10"/>
          <p:cNvSpPr>
            <a:spLocks noChangeShapeType="1"/>
          </p:cNvSpPr>
          <p:nvPr/>
        </p:nvSpPr>
        <p:spPr bwMode="auto">
          <a:xfrm>
            <a:off x="514349" y="6019801"/>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0" name="Tytuł 29"/>
          <p:cNvSpPr>
            <a:spLocks noGrp="1"/>
          </p:cNvSpPr>
          <p:nvPr>
            <p:ph type="title"/>
          </p:nvPr>
        </p:nvSpPr>
        <p:spPr>
          <a:xfrm>
            <a:off x="301752" y="457200"/>
            <a:ext cx="8686800" cy="841248"/>
          </a:xfrm>
        </p:spPr>
        <p:txBody>
          <a:bodyPr/>
          <a:lstStyle/>
          <a:p>
            <a:r>
              <a:rPr kumimoji="0" lang="pl-PL" smtClean="0"/>
              <a:t>Kliknij, aby edytować styl</a:t>
            </a:r>
            <a:endParaRPr kumimoji="0" lang="en-US"/>
          </a:p>
        </p:txBody>
      </p:sp>
      <p:sp>
        <p:nvSpPr>
          <p:cNvPr id="12" name="Symbol zastępczy daty 11"/>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21" name="Symbol zastępczy stopki 20"/>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7EC8B81-DF8C-463A-878E-3B9FA51C6362}"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24" name="Symbol zastępczy stopki 23"/>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7EC8B81-DF8C-463A-878E-3B9FA51C6362}"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Łącznik prosty 7"/>
          <p:cNvSpPr>
            <a:spLocks noChangeShapeType="1"/>
          </p:cNvSpPr>
          <p:nvPr/>
        </p:nvSpPr>
        <p:spPr bwMode="auto">
          <a:xfrm>
            <a:off x="514349" y="5849118"/>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ytuł 11"/>
          <p:cNvSpPr>
            <a:spLocks noGrp="1"/>
          </p:cNvSpPr>
          <p:nvPr>
            <p:ph type="title"/>
          </p:nvPr>
        </p:nvSpPr>
        <p:spPr>
          <a:xfrm>
            <a:off x="457200" y="5486401"/>
            <a:ext cx="8458200" cy="520700"/>
          </a:xfrm>
        </p:spPr>
        <p:txBody>
          <a:bodyPr anchor="ctr"/>
          <a:lstStyle>
            <a:lvl1pPr algn="l">
              <a:buNone/>
              <a:defRPr sz="2000" b="1"/>
            </a:lvl1pPr>
          </a:lstStyle>
          <a:p>
            <a:r>
              <a:rPr kumimoji="0" lang="pl-PL" smtClean="0"/>
              <a:t>Kliknij, aby edytować styl</a:t>
            </a:r>
            <a:endParaRPr kumimoji="0" lang="en-US"/>
          </a:p>
        </p:txBody>
      </p:sp>
      <p:sp>
        <p:nvSpPr>
          <p:cNvPr id="26" name="Symbol zastępczy tekstu 25"/>
          <p:cNvSpPr>
            <a:spLocks noGrp="1"/>
          </p:cNvSpPr>
          <p:nvPr>
            <p:ph type="body" idx="2"/>
          </p:nvPr>
        </p:nvSpPr>
        <p:spPr>
          <a:xfrm>
            <a:off x="457201"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14" name="Symbol zastępczy zawartości 13"/>
          <p:cNvSpPr>
            <a:spLocks noGrp="1"/>
          </p:cNvSpPr>
          <p:nvPr>
            <p:ph sz="half" idx="1"/>
          </p:nvPr>
        </p:nvSpPr>
        <p:spPr>
          <a:xfrm>
            <a:off x="3575050" y="609600"/>
            <a:ext cx="5340351"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5" name="Symbol zastępczy daty 24"/>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29" name="Symbol zastępczy stopki 28"/>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7EC8B81-DF8C-463A-878E-3B9FA51C6362}"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3" name="Symbol zastępczy obraz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pl-PL" smtClean="0"/>
              <a:t>Kliknij ikonę, aby dodać obraz</a:t>
            </a:r>
            <a:endParaRPr kumimoji="0" lang="en-US" dirty="0"/>
          </a:p>
        </p:txBody>
      </p:sp>
      <p:sp>
        <p:nvSpPr>
          <p:cNvPr id="7" name="Symbol zastępczy daty 6"/>
          <p:cNvSpPr>
            <a:spLocks noGrp="1"/>
          </p:cNvSpPr>
          <p:nvPr>
            <p:ph type="dt" sz="half" idx="10"/>
          </p:nvPr>
        </p:nvSpPr>
        <p:spPr/>
        <p:txBody>
          <a:bodyPr/>
          <a:lstStyle/>
          <a:p>
            <a:fld id="{0BC85F81-384A-40CD-A2B6-29B62AE07824}" type="datetimeFigureOut">
              <a:rPr lang="pl-PL" smtClean="0"/>
              <a:pPr/>
              <a:t>2012-05-11</a:t>
            </a:fld>
            <a:endParaRPr lang="pl-PL"/>
          </a:p>
        </p:txBody>
      </p:sp>
      <p:sp>
        <p:nvSpPr>
          <p:cNvPr id="5" name="Symbol zastępczy stopki 4"/>
          <p:cNvSpPr>
            <a:spLocks noGrp="1"/>
          </p:cNvSpPr>
          <p:nvPr>
            <p:ph type="ftr" sz="quarter" idx="11"/>
          </p:nvPr>
        </p:nvSpPr>
        <p:spPr/>
        <p:txBody>
          <a:bodyPr/>
          <a:lstStyle/>
          <a:p>
            <a:endParaRPr lang="pl-PL"/>
          </a:p>
        </p:txBody>
      </p:sp>
      <p:sp>
        <p:nvSpPr>
          <p:cNvPr id="31" name="Symbol zastępczy numeru slajdu 30"/>
          <p:cNvSpPr>
            <a:spLocks noGrp="1"/>
          </p:cNvSpPr>
          <p:nvPr>
            <p:ph type="sldNum" sz="quarter" idx="12"/>
          </p:nvPr>
        </p:nvSpPr>
        <p:spPr/>
        <p:txBody>
          <a:bodyPr/>
          <a:lstStyle/>
          <a:p>
            <a:fld id="{87EC8B81-DF8C-463A-878E-3B9FA51C6362}" type="slidenum">
              <a:rPr lang="pl-PL" smtClean="0"/>
              <a:pPr/>
              <a:t>‹#›</a:t>
            </a:fld>
            <a:endParaRPr lang="pl-PL"/>
          </a:p>
        </p:txBody>
      </p:sp>
      <p:sp>
        <p:nvSpPr>
          <p:cNvPr id="17" name="Tytuł 16"/>
          <p:cNvSpPr>
            <a:spLocks noGrp="1"/>
          </p:cNvSpPr>
          <p:nvPr>
            <p:ph type="title"/>
          </p:nvPr>
        </p:nvSpPr>
        <p:spPr>
          <a:xfrm>
            <a:off x="381000" y="4993760"/>
            <a:ext cx="5867400" cy="522288"/>
          </a:xfrm>
        </p:spPr>
        <p:txBody>
          <a:bodyPr anchor="ctr"/>
          <a:lstStyle>
            <a:lvl1pPr algn="l">
              <a:buNone/>
              <a:defRPr sz="2000" b="1"/>
            </a:lvl1pPr>
          </a:lstStyle>
          <a:p>
            <a:r>
              <a:rPr kumimoji="0" lang="pl-PL" smtClean="0"/>
              <a:t>Kliknij, aby edytować styl</a:t>
            </a:r>
            <a:endParaRPr kumimoji="0" lang="en-US"/>
          </a:p>
        </p:txBody>
      </p:sp>
      <p:sp>
        <p:nvSpPr>
          <p:cNvPr id="26" name="Symbol zastępczy tekstu 25"/>
          <p:cNvSpPr>
            <a:spLocks noGrp="1"/>
          </p:cNvSpPr>
          <p:nvPr>
            <p:ph type="body" sz="half" idx="2"/>
          </p:nvPr>
        </p:nvSpPr>
        <p:spPr>
          <a:xfrm>
            <a:off x="381000" y="5533219"/>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Łącznik prosty 6"/>
          <p:cNvSpPr>
            <a:spLocks noChangeShapeType="1"/>
          </p:cNvSpPr>
          <p:nvPr/>
        </p:nvSpPr>
        <p:spPr bwMode="auto">
          <a:xfrm>
            <a:off x="514349" y="105089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ymbol zastępczy tekstu 7"/>
          <p:cNvSpPr>
            <a:spLocks noGrp="1"/>
          </p:cNvSpPr>
          <p:nvPr>
            <p:ph type="body" idx="1"/>
          </p:nvPr>
        </p:nvSpPr>
        <p:spPr>
          <a:xfrm>
            <a:off x="304800" y="1554163"/>
            <a:ext cx="8686800" cy="45259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1" name="Symbol zastępczy daty 10"/>
          <p:cNvSpPr>
            <a:spLocks noGrp="1"/>
          </p:cNvSpPr>
          <p:nvPr>
            <p:ph type="dt" sz="half" idx="2"/>
          </p:nvPr>
        </p:nvSpPr>
        <p:spPr>
          <a:xfrm>
            <a:off x="6477000" y="76201"/>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BC85F81-384A-40CD-A2B6-29B62AE07824}" type="datetimeFigureOut">
              <a:rPr lang="pl-PL" smtClean="0"/>
              <a:pPr/>
              <a:t>2012-05-11</a:t>
            </a:fld>
            <a:endParaRPr lang="pl-PL"/>
          </a:p>
        </p:txBody>
      </p:sp>
      <p:sp>
        <p:nvSpPr>
          <p:cNvPr id="28" name="Symbol zastępczy stopki 27"/>
          <p:cNvSpPr>
            <a:spLocks noGrp="1"/>
          </p:cNvSpPr>
          <p:nvPr>
            <p:ph type="ftr" sz="quarter" idx="3"/>
          </p:nvPr>
        </p:nvSpPr>
        <p:spPr>
          <a:xfrm>
            <a:off x="3124200" y="76201"/>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pl-PL"/>
          </a:p>
        </p:txBody>
      </p:sp>
      <p:sp>
        <p:nvSpPr>
          <p:cNvPr id="5" name="Symbol zastępczy numeru slajdu 4"/>
          <p:cNvSpPr>
            <a:spLocks noGrp="1"/>
          </p:cNvSpPr>
          <p:nvPr>
            <p:ph type="sldNum" sz="quarter" idx="4"/>
          </p:nvPr>
        </p:nvSpPr>
        <p:spPr>
          <a:xfrm>
            <a:off x="8229600" y="6477001"/>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EC8B81-DF8C-463A-878E-3B9FA51C6362}" type="slidenum">
              <a:rPr lang="pl-PL" smtClean="0"/>
              <a:pPr/>
              <a:t>‹#›</a:t>
            </a:fld>
            <a:endParaRPr lang="pl-PL"/>
          </a:p>
        </p:txBody>
      </p:sp>
      <p:sp>
        <p:nvSpPr>
          <p:cNvPr id="10" name="Symbol zastępczy tytułu 9"/>
          <p:cNvSpPr>
            <a:spLocks noGrp="1"/>
          </p:cNvSpPr>
          <p:nvPr>
            <p:ph type="title"/>
          </p:nvPr>
        </p:nvSpPr>
        <p:spPr>
          <a:xfrm>
            <a:off x="304800" y="457200"/>
            <a:ext cx="8686800" cy="838200"/>
          </a:xfrm>
          <a:prstGeom prst="rect">
            <a:avLst/>
          </a:prstGeom>
        </p:spPr>
        <p:txBody>
          <a:bodyPr vert="horz" anchor="ctr">
            <a:normAutofit/>
          </a:bodyPr>
          <a:lstStyle/>
          <a:p>
            <a:r>
              <a:rPr kumimoji="0" lang="pl-PL" smtClean="0"/>
              <a:t>Kliknij, aby edytować styl</a:t>
            </a:r>
            <a:endParaRPr kumimoji="0" lang="en-US"/>
          </a:p>
        </p:txBody>
      </p:sp>
      <p:sp>
        <p:nvSpPr>
          <p:cNvPr id="9" name="Łącznik prosty 8"/>
          <p:cNvSpPr>
            <a:spLocks noChangeShapeType="1"/>
          </p:cNvSpPr>
          <p:nvPr/>
        </p:nvSpPr>
        <p:spPr bwMode="auto">
          <a:xfrm>
            <a:off x="514349" y="1050899"/>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Łącznik prosty 11"/>
          <p:cNvSpPr>
            <a:spLocks noChangeShapeType="1"/>
          </p:cNvSpPr>
          <p:nvPr/>
        </p:nvSpPr>
        <p:spPr bwMode="auto">
          <a:xfrm>
            <a:off x="514349" y="1057987"/>
            <a:ext cx="8629651"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idx="1"/>
          </p:nvPr>
        </p:nvSpPr>
        <p:spPr/>
        <p:txBody>
          <a:bodyPr>
            <a:noAutofit/>
          </a:bodyPr>
          <a:lstStyle/>
          <a:p>
            <a:pPr algn="l"/>
            <a:r>
              <a:rPr lang="pl-PL" sz="4000" b="1" dirty="0" smtClean="0"/>
              <a:t>Konferencje dla chcących wiedzieć więcej…</a:t>
            </a:r>
            <a:endParaRPr lang="pl-PL" sz="4000" b="1" dirty="0"/>
          </a:p>
        </p:txBody>
      </p:sp>
      <p:sp>
        <p:nvSpPr>
          <p:cNvPr id="3" name="Tytuł 2"/>
          <p:cNvSpPr>
            <a:spLocks noGrp="1"/>
          </p:cNvSpPr>
          <p:nvPr>
            <p:ph type="title"/>
          </p:nvPr>
        </p:nvSpPr>
        <p:spPr/>
        <p:txBody>
          <a:bodyPr>
            <a:noAutofit/>
          </a:bodyPr>
          <a:lstStyle/>
          <a:p>
            <a:pPr algn="ctr"/>
            <a:r>
              <a:rPr lang="pl-PL" sz="4800" dirty="0" smtClean="0"/>
              <a:t>Kim jesteś człowieku???</a:t>
            </a:r>
            <a:br>
              <a:rPr lang="pl-PL" sz="4800" dirty="0" smtClean="0"/>
            </a:br>
            <a:r>
              <a:rPr lang="pl-PL" sz="4800" dirty="0" smtClean="0"/>
              <a:t>Spotkanie 2</a:t>
            </a:r>
            <a:endParaRPr lang="pl-PL" sz="4800"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Islamskie novum</a:t>
            </a:r>
            <a:endParaRPr lang="pl-PL" dirty="0"/>
          </a:p>
        </p:txBody>
      </p:sp>
      <p:sp>
        <p:nvSpPr>
          <p:cNvPr id="3" name="Symbol zastępczy zawartości 2"/>
          <p:cNvSpPr>
            <a:spLocks noGrp="1"/>
          </p:cNvSpPr>
          <p:nvPr>
            <p:ph idx="1"/>
          </p:nvPr>
        </p:nvSpPr>
        <p:spPr/>
        <p:txBody>
          <a:bodyPr>
            <a:normAutofit fontScale="70000" lnSpcReduction="20000"/>
          </a:bodyPr>
          <a:lstStyle/>
          <a:p>
            <a:r>
              <a:rPr lang="pl-PL" b="1" dirty="0" smtClean="0"/>
              <a:t>„Ja stworzyłem człowieka w najpiękniejszym kształcie”</a:t>
            </a:r>
            <a:r>
              <a:rPr lang="pl-PL" dirty="0" smtClean="0"/>
              <a:t> (Sura 4)</a:t>
            </a:r>
          </a:p>
          <a:p>
            <a:r>
              <a:rPr lang="pl-PL" b="1" dirty="0" smtClean="0"/>
              <a:t>"I oto powiedział Pan do aniołów: 'Ja umieszczę na Ziemi namiestnika (</a:t>
            </a:r>
            <a:r>
              <a:rPr lang="pl-PL" b="1" dirty="0" err="1" smtClean="0"/>
              <a:t>khalifa</a:t>
            </a:r>
            <a:r>
              <a:rPr lang="pl-PL" b="1" dirty="0" smtClean="0"/>
              <a:t>)'. Oni powiedzieli: „Czy Umieścisz na niej tego, kto będzie szerzył na niej zepsucie i będzie przelewał krew, kiedy my głosimy Twoją chwałę i głosimy Twoją świętość?' Powiedział: 'Zaprawdę, Ja wiem to czego wy nie wiecie!” </a:t>
            </a:r>
            <a:r>
              <a:rPr lang="pl-PL" dirty="0" smtClean="0"/>
              <a:t>(Sura 2)</a:t>
            </a:r>
          </a:p>
          <a:p>
            <a:r>
              <a:rPr lang="pl-PL" b="1" dirty="0" smtClean="0"/>
              <a:t>„Być na prawidłowej drodze jest na korzyść człowieka, spaczający na swoją szkodę spacza”</a:t>
            </a:r>
            <a:r>
              <a:rPr lang="pl-PL" dirty="0" smtClean="0"/>
              <a:t> (Sura 41 i 108)</a:t>
            </a:r>
          </a:p>
          <a:p>
            <a:r>
              <a:rPr lang="pl-PL" b="1" dirty="0" smtClean="0"/>
              <a:t>„Święty Koran jest dla wszystkich ludzi tylko radą.”</a:t>
            </a:r>
            <a:r>
              <a:rPr lang="pl-PL" dirty="0" smtClean="0"/>
              <a:t> (Sura 87)</a:t>
            </a:r>
          </a:p>
          <a:p>
            <a:r>
              <a:rPr lang="pl-PL" b="1" dirty="0" smtClean="0"/>
              <a:t>„Kto pójdzie prawidłową drogą, ten pójdzie na swoją korzyść. Kto ulegnie swojemu rozumowi, to spaczy tylko na swoją szkodę. Nikt nie będzie cierpiał za grzechy innych. My nie zsyłając Proroka nie będziemy karać.”</a:t>
            </a:r>
            <a:r>
              <a:rPr lang="pl-PL" dirty="0" smtClean="0"/>
              <a:t> (Sura 15)</a:t>
            </a:r>
          </a:p>
          <a:p>
            <a:endParaRPr lang="pl-PL"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Człowiek w teologii Koranu</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Rodzi się nieskazitelny (brak jakiejkolwiek koncepcji grzechu dziedzicznego)</a:t>
            </a:r>
          </a:p>
          <a:p>
            <a:r>
              <a:rPr lang="pl-PL" dirty="0" smtClean="0"/>
              <a:t>Słabość i grzeszność wpisane w człowieczeństwo (byt materialno-duchowy)</a:t>
            </a:r>
          </a:p>
          <a:p>
            <a:r>
              <a:rPr lang="pl-PL" dirty="0" smtClean="0"/>
              <a:t>Otwartość na naukę </a:t>
            </a:r>
            <a:r>
              <a:rPr lang="pl-PL" dirty="0" err="1" smtClean="0"/>
              <a:t>Allaha</a:t>
            </a:r>
            <a:r>
              <a:rPr lang="pl-PL" dirty="0" smtClean="0"/>
              <a:t> wyrażoną w Koranie (droga radości)</a:t>
            </a:r>
          </a:p>
          <a:p>
            <a:r>
              <a:rPr lang="pl-PL" dirty="0" smtClean="0"/>
              <a:t>Konieczność modlitwy (</a:t>
            </a:r>
            <a:r>
              <a:rPr lang="pl-PL" dirty="0" err="1" smtClean="0"/>
              <a:t>Allah</a:t>
            </a:r>
            <a:r>
              <a:rPr lang="pl-PL" dirty="0" smtClean="0"/>
              <a:t> umocni i obdarzy wiarą)</a:t>
            </a:r>
          </a:p>
          <a:p>
            <a:r>
              <a:rPr lang="pl-PL" dirty="0" smtClean="0"/>
              <a:t>Człowiek „namiestnikiem </a:t>
            </a:r>
            <a:r>
              <a:rPr lang="pl-PL" dirty="0" err="1" smtClean="0"/>
              <a:t>Allaha</a:t>
            </a:r>
            <a:r>
              <a:rPr lang="pl-PL" dirty="0" smtClean="0"/>
              <a:t>” (</a:t>
            </a:r>
            <a:r>
              <a:rPr lang="pl-PL" dirty="0" err="1" smtClean="0"/>
              <a:t>Allah</a:t>
            </a:r>
            <a:r>
              <a:rPr lang="pl-PL" dirty="0" smtClean="0"/>
              <a:t> bardzo sprawiedliwy)</a:t>
            </a:r>
          </a:p>
          <a:p>
            <a:r>
              <a:rPr lang="pl-PL" dirty="0" smtClean="0"/>
              <a:t>Troszczyć się o świat</a:t>
            </a:r>
          </a:p>
          <a:p>
            <a:r>
              <a:rPr lang="pl-PL" dirty="0" err="1" smtClean="0"/>
              <a:t>Allah</a:t>
            </a:r>
            <a:r>
              <a:rPr lang="pl-PL" dirty="0" smtClean="0"/>
              <a:t> obdarzył człowieka wiedzą </a:t>
            </a:r>
          </a:p>
          <a:p>
            <a:r>
              <a:rPr lang="pl-PL" dirty="0" smtClean="0"/>
              <a:t>Jednym z poważniejszych grzechów człowieka jest duma (Adam I Ewa)</a:t>
            </a:r>
          </a:p>
          <a:p>
            <a:r>
              <a:rPr lang="pl-PL" dirty="0" smtClean="0"/>
              <a:t>Walka z materializmem</a:t>
            </a:r>
          </a:p>
          <a:p>
            <a:endParaRPr lang="pl-PL" dirty="0" smtClean="0"/>
          </a:p>
          <a:p>
            <a:endParaRPr lang="pl-PL" dirty="0" smtClean="0"/>
          </a:p>
          <a:p>
            <a:endParaRPr lang="pl-PL"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Człowiek w trzech religiach</a:t>
            </a:r>
            <a:endParaRPr lang="pl-PL" dirty="0"/>
          </a:p>
        </p:txBody>
      </p:sp>
      <p:sp>
        <p:nvSpPr>
          <p:cNvPr id="3" name="Symbol zastępczy zawartości 2"/>
          <p:cNvSpPr>
            <a:spLocks noGrp="1"/>
          </p:cNvSpPr>
          <p:nvPr>
            <p:ph idx="1"/>
          </p:nvPr>
        </p:nvSpPr>
        <p:spPr/>
        <p:txBody>
          <a:bodyPr/>
          <a:lstStyle/>
          <a:p>
            <a:r>
              <a:rPr lang="pl-PL" dirty="0" smtClean="0"/>
              <a:t>Kruchość bytu</a:t>
            </a:r>
          </a:p>
          <a:p>
            <a:r>
              <a:rPr lang="pl-PL" dirty="0" smtClean="0"/>
              <a:t>Słabość natury (grzech)</a:t>
            </a:r>
          </a:p>
          <a:p>
            <a:r>
              <a:rPr lang="pl-PL" dirty="0" smtClean="0"/>
              <a:t>Byt cielesno-duchowy</a:t>
            </a:r>
          </a:p>
          <a:p>
            <a:r>
              <a:rPr lang="pl-PL" dirty="0" smtClean="0"/>
              <a:t>Opiekun świata – zastępca Boga (</a:t>
            </a:r>
            <a:r>
              <a:rPr lang="pl-PL" dirty="0" err="1" smtClean="0"/>
              <a:t>Allaha</a:t>
            </a:r>
            <a:r>
              <a:rPr lang="pl-PL" dirty="0" smtClean="0"/>
              <a:t>)</a:t>
            </a:r>
          </a:p>
          <a:p>
            <a:r>
              <a:rPr lang="pl-PL" dirty="0" smtClean="0"/>
              <a:t>Obdarzony wolną wolą</a:t>
            </a:r>
          </a:p>
          <a:p>
            <a:r>
              <a:rPr lang="pl-PL" dirty="0" smtClean="0"/>
              <a:t>Istota rozumna</a:t>
            </a:r>
          </a:p>
          <a:p>
            <a:r>
              <a:rPr lang="pl-PL" dirty="0" smtClean="0"/>
              <a:t>Podporządkowany Stwórcy </a:t>
            </a:r>
          </a:p>
          <a:p>
            <a:endParaRPr lang="pl-PL" dirty="0" smtClean="0"/>
          </a:p>
          <a:p>
            <a:endParaRPr lang="pl-PL" dirty="0" smtClean="0"/>
          </a:p>
          <a:p>
            <a:endParaRPr lang="pl-PL"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1752" y="1196752"/>
            <a:ext cx="8686800" cy="4680520"/>
          </a:xfrm>
        </p:spPr>
        <p:txBody>
          <a:bodyPr>
            <a:normAutofit/>
          </a:bodyPr>
          <a:lstStyle/>
          <a:p>
            <a:pPr algn="ctr"/>
            <a:r>
              <a:rPr lang="pl-PL" sz="6600" dirty="0" smtClean="0"/>
              <a:t>Koniec</a:t>
            </a:r>
            <a:br>
              <a:rPr lang="pl-PL" sz="6600" dirty="0" smtClean="0"/>
            </a:br>
            <a:r>
              <a:rPr lang="pl-PL" sz="6600" dirty="0" smtClean="0"/>
              <a:t>ks. Adam </a:t>
            </a:r>
            <a:r>
              <a:rPr lang="pl-PL" sz="6600" dirty="0" err="1" smtClean="0"/>
              <a:t>Ołdak</a:t>
            </a:r>
            <a:endParaRPr lang="pl-PL"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Jak było od początku???</a:t>
            </a:r>
            <a:endParaRPr lang="pl-PL" dirty="0"/>
          </a:p>
        </p:txBody>
      </p:sp>
      <p:sp>
        <p:nvSpPr>
          <p:cNvPr id="3" name="Podtytuł 2"/>
          <p:cNvSpPr>
            <a:spLocks noGrp="1"/>
          </p:cNvSpPr>
          <p:nvPr>
            <p:ph type="subTitle" idx="1"/>
          </p:nvPr>
        </p:nvSpPr>
        <p:spPr/>
        <p:txBody>
          <a:bodyPr>
            <a:noAutofit/>
          </a:bodyPr>
          <a:lstStyle/>
          <a:p>
            <a:r>
              <a:rPr lang="pl-PL" sz="3600" b="1" dirty="0" smtClean="0"/>
              <a:t>Kosmologia i antropologia w religiach: żydowskiej, chrześcijańskiej i muzułmańskiej.</a:t>
            </a:r>
            <a:endParaRPr lang="pl-PL" sz="3600" b="1"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kosmologiczny </a:t>
            </a:r>
            <a:r>
              <a:rPr lang="pl-PL" dirty="0" err="1" smtClean="0"/>
              <a:t>Teleexpress</a:t>
            </a:r>
            <a:endParaRPr lang="pl-PL" dirty="0"/>
          </a:p>
        </p:txBody>
      </p:sp>
      <p:sp>
        <p:nvSpPr>
          <p:cNvPr id="3" name="Symbol zastępczy tekstu 2"/>
          <p:cNvSpPr>
            <a:spLocks noGrp="1"/>
          </p:cNvSpPr>
          <p:nvPr>
            <p:ph type="body" idx="2"/>
          </p:nvPr>
        </p:nvSpPr>
        <p:spPr/>
        <p:txBody>
          <a:bodyPr>
            <a:normAutofit fontScale="92500" lnSpcReduction="20000"/>
          </a:bodyPr>
          <a:lstStyle/>
          <a:p>
            <a:r>
              <a:rPr lang="pl-PL" sz="1900" b="1" dirty="0" smtClean="0"/>
              <a:t>KOSMOGONIA (kosmos – porządek; </a:t>
            </a:r>
            <a:r>
              <a:rPr lang="pl-PL" sz="1900" b="1" dirty="0" err="1" smtClean="0"/>
              <a:t>gone</a:t>
            </a:r>
            <a:r>
              <a:rPr lang="pl-PL" sz="1900" b="1" dirty="0" smtClean="0"/>
              <a:t> – rodzenie)</a:t>
            </a:r>
          </a:p>
          <a:p>
            <a:r>
              <a:rPr lang="pl-PL" sz="1900" b="1" dirty="0" smtClean="0"/>
              <a:t>[</a:t>
            </a:r>
            <a:r>
              <a:rPr lang="pl-PL" sz="1900" b="1" dirty="0" err="1" smtClean="0"/>
              <a:t>gígnesthai</a:t>
            </a:r>
            <a:r>
              <a:rPr lang="pl-PL" sz="1900" b="1" dirty="0" smtClean="0"/>
              <a:t>] – stawać się, powstawać) – opowiadanie (tzw. Mit kosmogoniczny) opisujące powstanie świata oraz człowieka (często związane z teogonią), które w wyjaśnianiu początku odwoływało się albo do stworzenia ex</a:t>
            </a:r>
          </a:p>
          <a:p>
            <a:r>
              <a:rPr lang="pl-PL" sz="1900" b="1" dirty="0" err="1" smtClean="0"/>
              <a:t>nihilo</a:t>
            </a:r>
            <a:r>
              <a:rPr lang="pl-PL" sz="1900" b="1" dirty="0" smtClean="0"/>
              <a:t>, albo do różnych form emanacji; określenie procesu powstawania świata</a:t>
            </a:r>
          </a:p>
          <a:p>
            <a:r>
              <a:rPr lang="pl-PL" sz="1900" b="1" dirty="0" smtClean="0"/>
              <a:t>przedstawionego w tym opowiadaniu; w naukach przyrodniczych teoria</a:t>
            </a:r>
          </a:p>
          <a:p>
            <a:r>
              <a:rPr lang="pl-PL" sz="1900" b="1" dirty="0" smtClean="0"/>
              <a:t>opisująca genezę wszechświata.</a:t>
            </a:r>
          </a:p>
          <a:p>
            <a:endParaRPr lang="pl-PL" dirty="0"/>
          </a:p>
        </p:txBody>
      </p:sp>
      <p:sp>
        <p:nvSpPr>
          <p:cNvPr id="4" name="Symbol zastępczy zawartości 3"/>
          <p:cNvSpPr>
            <a:spLocks noGrp="1"/>
          </p:cNvSpPr>
          <p:nvPr>
            <p:ph sz="half" idx="1"/>
          </p:nvPr>
        </p:nvSpPr>
        <p:spPr/>
        <p:txBody>
          <a:bodyPr>
            <a:normAutofit/>
          </a:bodyPr>
          <a:lstStyle/>
          <a:p>
            <a:r>
              <a:rPr lang="pl-PL" dirty="0" smtClean="0"/>
              <a:t>Bogactwo kosmologiczne:</a:t>
            </a:r>
          </a:p>
          <a:p>
            <a:pPr lvl="1"/>
            <a:r>
              <a:rPr lang="pl-PL" dirty="0" smtClean="0"/>
              <a:t>Kosmologia w wierzeniach ludów pierwotnych</a:t>
            </a:r>
          </a:p>
          <a:p>
            <a:pPr lvl="1"/>
            <a:r>
              <a:rPr lang="pl-PL" dirty="0" smtClean="0"/>
              <a:t>Kosmologia orientu</a:t>
            </a:r>
          </a:p>
          <a:p>
            <a:pPr lvl="1"/>
            <a:r>
              <a:rPr lang="pl-PL" dirty="0" smtClean="0"/>
              <a:t>Kosmologia greków i rzymian</a:t>
            </a:r>
          </a:p>
          <a:p>
            <a:pPr lvl="1"/>
            <a:r>
              <a:rPr lang="pl-PL" dirty="0" smtClean="0"/>
              <a:t>Kosmologia w systemach dualistycznych</a:t>
            </a:r>
          </a:p>
          <a:p>
            <a:pPr lvl="1"/>
            <a:r>
              <a:rPr lang="pl-PL" dirty="0" smtClean="0"/>
              <a:t>Kosmologia bratnich religii</a:t>
            </a:r>
          </a:p>
          <a:p>
            <a:pPr lvl="1"/>
            <a:endParaRPr lang="pl-PL"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Różnorodność opisów</a:t>
            </a:r>
            <a:endParaRPr lang="pl-PL" dirty="0"/>
          </a:p>
        </p:txBody>
      </p:sp>
      <p:sp>
        <p:nvSpPr>
          <p:cNvPr id="3" name="Symbol zastępczy tekstu 2"/>
          <p:cNvSpPr>
            <a:spLocks noGrp="1"/>
          </p:cNvSpPr>
          <p:nvPr>
            <p:ph type="body" idx="1"/>
          </p:nvPr>
        </p:nvSpPr>
        <p:spPr/>
        <p:txBody>
          <a:bodyPr/>
          <a:lstStyle/>
          <a:p>
            <a:r>
              <a:rPr lang="pl-PL" dirty="0" err="1" smtClean="0"/>
              <a:t>Enuma</a:t>
            </a:r>
            <a:r>
              <a:rPr lang="pl-PL" dirty="0" smtClean="0"/>
              <a:t> </a:t>
            </a:r>
            <a:r>
              <a:rPr lang="pl-PL" dirty="0" err="1" smtClean="0"/>
              <a:t>elisz</a:t>
            </a:r>
            <a:r>
              <a:rPr lang="pl-PL" dirty="0" smtClean="0"/>
              <a:t> </a:t>
            </a:r>
            <a:endParaRPr lang="pl-PL" dirty="0"/>
          </a:p>
        </p:txBody>
      </p:sp>
      <p:sp>
        <p:nvSpPr>
          <p:cNvPr id="4" name="Symbol zastępczy tekstu 3"/>
          <p:cNvSpPr>
            <a:spLocks noGrp="1"/>
          </p:cNvSpPr>
          <p:nvPr>
            <p:ph type="body" sz="half" idx="3"/>
          </p:nvPr>
        </p:nvSpPr>
        <p:spPr/>
        <p:txBody>
          <a:bodyPr/>
          <a:lstStyle/>
          <a:p>
            <a:r>
              <a:rPr lang="pl-PL" dirty="0" smtClean="0"/>
              <a:t>Tekst </a:t>
            </a:r>
            <a:r>
              <a:rPr lang="pl-PL" dirty="0" err="1" smtClean="0"/>
              <a:t>akkadyjski</a:t>
            </a:r>
            <a:endParaRPr lang="pl-PL" dirty="0"/>
          </a:p>
        </p:txBody>
      </p:sp>
      <p:sp>
        <p:nvSpPr>
          <p:cNvPr id="5" name="Symbol zastępczy zawartości 4"/>
          <p:cNvSpPr>
            <a:spLocks noGrp="1"/>
          </p:cNvSpPr>
          <p:nvPr>
            <p:ph sz="quarter" idx="2"/>
          </p:nvPr>
        </p:nvSpPr>
        <p:spPr/>
        <p:txBody>
          <a:bodyPr>
            <a:normAutofit lnSpcReduction="10000"/>
          </a:bodyPr>
          <a:lstStyle/>
          <a:p>
            <a:pPr lvl="0"/>
            <a:r>
              <a:rPr lang="pl-PL" dirty="0" smtClean="0"/>
              <a:t>Gdy U góry niebo nie było  nazwane, na dole ziemia nie była wymieniona z imienia, a </a:t>
            </a:r>
            <a:r>
              <a:rPr lang="pl-PL" dirty="0" err="1" smtClean="0"/>
              <a:t>Apsû</a:t>
            </a:r>
            <a:r>
              <a:rPr lang="pl-PL" dirty="0" smtClean="0"/>
              <a:t>, znakomity ich twórca, </a:t>
            </a:r>
            <a:r>
              <a:rPr lang="pl-PL" dirty="0" err="1" smtClean="0"/>
              <a:t>Mummu</a:t>
            </a:r>
            <a:r>
              <a:rPr lang="pl-PL" dirty="0" smtClean="0"/>
              <a:t> i </a:t>
            </a:r>
            <a:r>
              <a:rPr lang="pl-PL" dirty="0" err="1" smtClean="0"/>
              <a:t>Timât</a:t>
            </a:r>
            <a:r>
              <a:rPr lang="pl-PL" dirty="0" smtClean="0"/>
              <a:t>, rodzicielka wszystkiego, swe wody razem toczyli, - i nie powiązały się korzenie trzcinowe, nie były widziane kępy - gdy nie istniał żaden bóg,</a:t>
            </a:r>
          </a:p>
          <a:p>
            <a:endParaRPr lang="pl-PL" dirty="0"/>
          </a:p>
        </p:txBody>
      </p:sp>
      <p:sp>
        <p:nvSpPr>
          <p:cNvPr id="6" name="Symbol zastępczy zawartości 5"/>
          <p:cNvSpPr>
            <a:spLocks noGrp="1"/>
          </p:cNvSpPr>
          <p:nvPr>
            <p:ph sz="quarter" idx="4"/>
          </p:nvPr>
        </p:nvSpPr>
        <p:spPr/>
        <p:txBody>
          <a:bodyPr>
            <a:normAutofit fontScale="92500" lnSpcReduction="20000"/>
          </a:bodyPr>
          <a:lstStyle/>
          <a:p>
            <a:r>
              <a:rPr lang="pl-PL" b="1" i="1" dirty="0" err="1" smtClean="0"/>
              <a:t>e-nu-ma</a:t>
            </a:r>
            <a:r>
              <a:rPr lang="pl-PL" b="1" i="1" dirty="0" smtClean="0"/>
              <a:t> </a:t>
            </a:r>
            <a:r>
              <a:rPr lang="pl-PL" b="1" i="1" dirty="0" err="1" smtClean="0"/>
              <a:t>e-liš</a:t>
            </a:r>
            <a:r>
              <a:rPr lang="pl-PL" i="1" dirty="0" smtClean="0"/>
              <a:t> la </a:t>
            </a:r>
            <a:r>
              <a:rPr lang="pl-PL" i="1" dirty="0" err="1" smtClean="0"/>
              <a:t>na-bu-ú</a:t>
            </a:r>
            <a:r>
              <a:rPr lang="pl-PL" i="1" dirty="0" smtClean="0"/>
              <a:t> </a:t>
            </a:r>
            <a:r>
              <a:rPr lang="pl-PL" i="1" dirty="0" err="1" smtClean="0"/>
              <a:t>šá-ma-mu</a:t>
            </a:r>
            <a:r>
              <a:rPr lang="pl-PL" i="1" dirty="0" smtClean="0"/>
              <a:t/>
            </a:r>
            <a:br>
              <a:rPr lang="pl-PL" i="1" dirty="0" smtClean="0"/>
            </a:br>
            <a:r>
              <a:rPr lang="pl-PL" i="1" dirty="0" err="1" smtClean="0"/>
              <a:t>šap-lish</a:t>
            </a:r>
            <a:r>
              <a:rPr lang="pl-PL" i="1" dirty="0" smtClean="0"/>
              <a:t> </a:t>
            </a:r>
            <a:r>
              <a:rPr lang="pl-PL" i="1" dirty="0" err="1" smtClean="0"/>
              <a:t>am-ma-tum</a:t>
            </a:r>
            <a:r>
              <a:rPr lang="pl-PL" i="1" dirty="0" smtClean="0"/>
              <a:t> </a:t>
            </a:r>
            <a:r>
              <a:rPr lang="pl-PL" i="1" dirty="0" err="1" smtClean="0"/>
              <a:t>šu-ma</a:t>
            </a:r>
            <a:r>
              <a:rPr lang="pl-PL" i="1" dirty="0" smtClean="0"/>
              <a:t> la </a:t>
            </a:r>
            <a:r>
              <a:rPr lang="pl-PL" i="1" dirty="0" err="1" smtClean="0"/>
              <a:t>zak-rat</a:t>
            </a:r>
            <a:r>
              <a:rPr lang="pl-PL" i="1" dirty="0" smtClean="0"/>
              <a:t/>
            </a:r>
            <a:br>
              <a:rPr lang="pl-PL" i="1" dirty="0" smtClean="0"/>
            </a:br>
            <a:r>
              <a:rPr lang="pl-PL" i="1" dirty="0" err="1" smtClean="0"/>
              <a:t>ZU.AB-ma</a:t>
            </a:r>
            <a:r>
              <a:rPr lang="pl-PL" i="1" dirty="0" smtClean="0"/>
              <a:t> </a:t>
            </a:r>
            <a:r>
              <a:rPr lang="pl-PL" i="1" dirty="0" err="1" smtClean="0"/>
              <a:t>reš-tu-ú</a:t>
            </a:r>
            <a:r>
              <a:rPr lang="pl-PL" i="1" dirty="0" smtClean="0"/>
              <a:t> </a:t>
            </a:r>
            <a:r>
              <a:rPr lang="pl-PL" i="1" dirty="0" err="1" smtClean="0"/>
              <a:t>za-ru-šu-un</a:t>
            </a:r>
            <a:r>
              <a:rPr lang="pl-PL" i="1" dirty="0" smtClean="0"/>
              <a:t/>
            </a:r>
            <a:br>
              <a:rPr lang="pl-PL" i="1" dirty="0" smtClean="0"/>
            </a:br>
            <a:r>
              <a:rPr lang="pl-PL" i="1" dirty="0" err="1" smtClean="0"/>
              <a:t>mu-um-mu</a:t>
            </a:r>
            <a:r>
              <a:rPr lang="pl-PL" i="1" dirty="0" smtClean="0"/>
              <a:t> </a:t>
            </a:r>
            <a:r>
              <a:rPr lang="pl-PL" i="1" dirty="0" err="1" smtClean="0"/>
              <a:t>ti-amat</a:t>
            </a:r>
            <a:r>
              <a:rPr lang="pl-PL" i="1" dirty="0" smtClean="0"/>
              <a:t> </a:t>
            </a:r>
            <a:r>
              <a:rPr lang="pl-PL" i="1" dirty="0" err="1" smtClean="0"/>
              <a:t>mu-al-li-da-at</a:t>
            </a:r>
            <a:r>
              <a:rPr lang="pl-PL" i="1" dirty="0" smtClean="0"/>
              <a:t> </a:t>
            </a:r>
            <a:r>
              <a:rPr lang="pl-PL" i="1" dirty="0" err="1" smtClean="0"/>
              <a:t>gim-ri-šú-un</a:t>
            </a:r>
            <a:r>
              <a:rPr lang="pl-PL" i="1" dirty="0" smtClean="0"/>
              <a:t/>
            </a:r>
            <a:br>
              <a:rPr lang="pl-PL" i="1" dirty="0" smtClean="0"/>
            </a:br>
            <a:r>
              <a:rPr lang="pl-PL" i="1" dirty="0" err="1" smtClean="0"/>
              <a:t>A.MEŠ-šú-nu</a:t>
            </a:r>
            <a:r>
              <a:rPr lang="pl-PL" i="1" dirty="0" smtClean="0"/>
              <a:t> </a:t>
            </a:r>
            <a:r>
              <a:rPr lang="pl-PL" i="1" dirty="0" err="1" smtClean="0"/>
              <a:t>iš-te-niš</a:t>
            </a:r>
            <a:r>
              <a:rPr lang="pl-PL" i="1" dirty="0" smtClean="0"/>
              <a:t> </a:t>
            </a:r>
            <a:r>
              <a:rPr lang="pl-PL" i="1" dirty="0" err="1" smtClean="0"/>
              <a:t>i-ḫi-qu-ú-šú-un</a:t>
            </a:r>
            <a:r>
              <a:rPr lang="pl-PL" i="1" dirty="0" smtClean="0"/>
              <a:t/>
            </a:r>
            <a:br>
              <a:rPr lang="pl-PL" i="1" dirty="0" smtClean="0"/>
            </a:br>
            <a:r>
              <a:rPr lang="pl-PL" i="1" dirty="0" err="1" smtClean="0"/>
              <a:t>gi-pa-ra</a:t>
            </a:r>
            <a:r>
              <a:rPr lang="pl-PL" i="1" dirty="0" smtClean="0"/>
              <a:t> la </a:t>
            </a:r>
            <a:r>
              <a:rPr lang="pl-PL" i="1" dirty="0" err="1" smtClean="0"/>
              <a:t>ki-is-su-ru</a:t>
            </a:r>
            <a:r>
              <a:rPr lang="pl-PL" i="1" dirty="0" smtClean="0"/>
              <a:t> </a:t>
            </a:r>
            <a:r>
              <a:rPr lang="pl-PL" i="1" dirty="0" err="1" smtClean="0"/>
              <a:t>su-sa-a</a:t>
            </a:r>
            <a:r>
              <a:rPr lang="pl-PL" i="1" dirty="0" smtClean="0"/>
              <a:t> la </a:t>
            </a:r>
            <a:r>
              <a:rPr lang="pl-PL" i="1" dirty="0" err="1" smtClean="0"/>
              <a:t>she-'u-ú</a:t>
            </a:r>
            <a:r>
              <a:rPr lang="pl-PL" i="1" dirty="0" smtClean="0"/>
              <a:t> </a:t>
            </a:r>
            <a:r>
              <a:rPr lang="pl-PL" i="1" dirty="0" err="1" smtClean="0"/>
              <a:t>e-nu-ma</a:t>
            </a:r>
            <a:r>
              <a:rPr lang="pl-PL" i="1" dirty="0" smtClean="0"/>
              <a:t> DINGIR.DINGIR la </a:t>
            </a:r>
            <a:r>
              <a:rPr lang="pl-PL" i="1" dirty="0" err="1" smtClean="0"/>
              <a:t>šu-pu-u</a:t>
            </a:r>
            <a:r>
              <a:rPr lang="pl-PL" i="1" dirty="0" smtClean="0"/>
              <a:t> </a:t>
            </a:r>
            <a:r>
              <a:rPr lang="pl-PL" i="1" dirty="0" err="1" smtClean="0"/>
              <a:t>ma-na-ma</a:t>
            </a:r>
            <a:endParaRPr lang="pl-PL"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Mitologia egipska nt. początków</a:t>
            </a:r>
            <a:endParaRPr lang="pl-PL" dirty="0"/>
          </a:p>
        </p:txBody>
      </p:sp>
      <p:sp>
        <p:nvSpPr>
          <p:cNvPr id="3" name="Symbol zastępczy zawartości 2"/>
          <p:cNvSpPr>
            <a:spLocks noGrp="1"/>
          </p:cNvSpPr>
          <p:nvPr>
            <p:ph idx="1"/>
          </p:nvPr>
        </p:nvSpPr>
        <p:spPr/>
        <p:txBody>
          <a:bodyPr>
            <a:normAutofit fontScale="40000" lnSpcReduction="20000"/>
          </a:bodyPr>
          <a:lstStyle/>
          <a:p>
            <a:r>
              <a:rPr lang="pl-PL" dirty="0" smtClean="0"/>
              <a:t>Według mitologii egipskiej stwórcą świata był </a:t>
            </a:r>
            <a:r>
              <a:rPr lang="pl-PL" dirty="0" err="1" smtClean="0"/>
              <a:t>Atum-Re</a:t>
            </a:r>
            <a:r>
              <a:rPr lang="pl-PL" dirty="0" smtClean="0"/>
              <a:t>. </a:t>
            </a:r>
          </a:p>
          <a:p>
            <a:endParaRPr lang="pl-PL" dirty="0" smtClean="0"/>
          </a:p>
          <a:p>
            <a:endParaRPr lang="pl-PL" dirty="0" smtClean="0"/>
          </a:p>
          <a:p>
            <a:r>
              <a:rPr lang="pl-PL" sz="4000" i="1" dirty="0" smtClean="0"/>
              <a:t>"Na początku wszystko pokrywały czarne wody Nun, wszędzie panowała ciemność i cisza. Nagle z głębiny wyłoniły się pierwsze pączki lotosu oraz mała wysepka. Wkrótce lotos rozwinął płatki i zapłonął żółtym światłem. Wewnątrz kwiatu znajdował się mały, już całkiem ukształtowany bóg-stwórca, </a:t>
            </a:r>
            <a:r>
              <a:rPr lang="pl-PL" sz="4000" i="1" dirty="0" err="1" smtClean="0"/>
              <a:t>Atum-Re</a:t>
            </a:r>
            <a:r>
              <a:rPr lang="pl-PL" sz="4000" i="1" dirty="0" smtClean="0"/>
              <a:t>, zasiadający wśród jasności i spowity słodkim zapachem. Zmienił się w cudownego ptaka feniksa i wzleciał ponad wysepkę, uformowaną na kształt piramidy. Wylądował na jej szczycie, rozpostarł złoto-czerwone skrzydła, po czym wydał głośny okrzyk, który dobił się echem wśród ciszy. </a:t>
            </a:r>
            <a:r>
              <a:rPr lang="pl-PL" sz="4000" i="1" dirty="0" err="1" smtClean="0"/>
              <a:t>Atum-Re</a:t>
            </a:r>
            <a:r>
              <a:rPr lang="pl-PL" sz="4000" i="1" dirty="0" smtClean="0"/>
              <a:t> poczuł się samotny i z części siebie stworzył syna imieniem Szu, boga powietrza, oraz córkę, </a:t>
            </a:r>
            <a:r>
              <a:rPr lang="pl-PL" sz="4000" i="1" dirty="0" err="1" smtClean="0"/>
              <a:t>lwiogłową</a:t>
            </a:r>
            <a:r>
              <a:rPr lang="pl-PL" sz="4000" i="1" dirty="0" smtClean="0"/>
              <a:t> </a:t>
            </a:r>
            <a:r>
              <a:rPr lang="pl-PL" sz="4000" i="1" dirty="0" err="1" smtClean="0"/>
              <a:t>Tefnut</a:t>
            </a:r>
            <a:r>
              <a:rPr lang="pl-PL" sz="4000" i="1" dirty="0" smtClean="0"/>
              <a:t>, boginię mgły i wilgoci. </a:t>
            </a:r>
            <a:r>
              <a:rPr lang="pl-PL" sz="4000" i="1" dirty="0" err="1" smtClean="0"/>
              <a:t>Atum-Re</a:t>
            </a:r>
            <a:r>
              <a:rPr lang="pl-PL" sz="4000" i="1" dirty="0" smtClean="0"/>
              <a:t> spojrzał na swe dzieci i poczuł się z nich dumny. Szu i </a:t>
            </a:r>
            <a:r>
              <a:rPr lang="pl-PL" sz="4000" i="1" dirty="0" err="1" smtClean="0"/>
              <a:t>Tefnut</a:t>
            </a:r>
            <a:r>
              <a:rPr lang="pl-PL" sz="4000" i="1" dirty="0" smtClean="0"/>
              <a:t> poczęli Geba - boga ziemi - oraz córkę, Nut, boginię niebios. </a:t>
            </a:r>
            <a:r>
              <a:rPr lang="pl-PL" sz="4000" i="1" dirty="0" err="1" smtClean="0"/>
              <a:t>Geb</a:t>
            </a:r>
            <a:r>
              <a:rPr lang="pl-PL" sz="4000" i="1" dirty="0" smtClean="0"/>
              <a:t> i Nut opiekowali się sobą wzajemnie i dali życie czworgu dzieciom. Pierwszym z nich był piękny i szlachetny Ozyrys, po nim zaś jego brat Set. Następnie Nut zrodziła dwie córki, odważną czarodziejkę Izydę oraz jej czułą i troskliwą siostrę </a:t>
            </a:r>
            <a:r>
              <a:rPr lang="pl-PL" sz="4000" i="1" dirty="0" err="1" smtClean="0"/>
              <a:t>Neftydę</a:t>
            </a:r>
            <a:r>
              <a:rPr lang="pl-PL" sz="4000" i="1" dirty="0" smtClean="0"/>
              <a:t>. Dzieci te, w przeciwieństwie do swych przodków, mieszkały na ziemi. Dały początki rodowi wielu bogów i bogiń. Wreszcie </a:t>
            </a:r>
            <a:r>
              <a:rPr lang="pl-PL" sz="4000" i="1" dirty="0" err="1" smtClean="0"/>
              <a:t>Atum-Re</a:t>
            </a:r>
            <a:r>
              <a:rPr lang="pl-PL" sz="4000" i="1" dirty="0" smtClean="0"/>
              <a:t> rozkazał </a:t>
            </a:r>
            <a:r>
              <a:rPr lang="pl-PL" sz="4000" i="1" dirty="0" err="1" smtClean="0"/>
              <a:t>baraniogłowemu</a:t>
            </a:r>
            <a:r>
              <a:rPr lang="pl-PL" sz="4000" i="1" dirty="0" smtClean="0"/>
              <a:t> </a:t>
            </a:r>
            <a:r>
              <a:rPr lang="pl-PL" sz="4000" i="1" dirty="0" err="1" smtClean="0"/>
              <a:t>Chnumowi</a:t>
            </a:r>
            <a:r>
              <a:rPr lang="pl-PL" sz="4000" i="1" dirty="0" smtClean="0"/>
              <a:t>, aby przyniósł koło garncarskie i na nim ulepił z gliny człowieka. Tchnąwszy życie w swoje nowe dzieło, </a:t>
            </a:r>
            <a:r>
              <a:rPr lang="pl-PL" sz="4000" i="1" dirty="0" err="1" smtClean="0"/>
              <a:t>Atum-Re</a:t>
            </a:r>
            <a:r>
              <a:rPr lang="pl-PL" sz="4000" i="1" dirty="0" smtClean="0"/>
              <a:t> postanowił podarować mu jakiś kraj - stworzył więc Egipt. Na wzór rzeki Nun, z której się wyłonił, dał Egiptowi Nil, któremu cała kraina zawdzięcza życie i dobrobyt." </a:t>
            </a:r>
            <a:endParaRPr lang="pl-PL" sz="4000" dirty="0" smtClean="0"/>
          </a:p>
          <a:p>
            <a:endParaRPr lang="pl-PL"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Mitologia Grecka</a:t>
            </a:r>
            <a:endParaRPr lang="pl-PL" dirty="0"/>
          </a:p>
        </p:txBody>
      </p:sp>
      <p:sp>
        <p:nvSpPr>
          <p:cNvPr id="3" name="Symbol zastępczy zawartości 2"/>
          <p:cNvSpPr>
            <a:spLocks noGrp="1"/>
          </p:cNvSpPr>
          <p:nvPr>
            <p:ph idx="1"/>
          </p:nvPr>
        </p:nvSpPr>
        <p:spPr/>
        <p:txBody>
          <a:bodyPr>
            <a:noAutofit/>
          </a:bodyPr>
          <a:lstStyle/>
          <a:p>
            <a:r>
              <a:rPr lang="pl-PL" sz="2400" dirty="0" smtClean="0"/>
              <a:t>Z teorią powstania człowieka związany jest luźno </a:t>
            </a:r>
            <a:r>
              <a:rPr lang="pl-PL" sz="2400" b="1" dirty="0" smtClean="0"/>
              <a:t>mit o czterech okresach ludzkości.</a:t>
            </a:r>
            <a:r>
              <a:rPr lang="pl-PL" sz="2400" dirty="0" smtClean="0"/>
              <a:t> Na początku panował </a:t>
            </a:r>
            <a:r>
              <a:rPr lang="pl-PL" sz="2400" b="1" dirty="0" smtClean="0"/>
              <a:t>wiek złoty</a:t>
            </a:r>
            <a:r>
              <a:rPr lang="pl-PL" sz="2400" dirty="0" smtClean="0"/>
              <a:t>, będący odpowiednikiem raju. Człowiek żył bez trosk, nie znał starości, a jego życie było wieczną zabawą. Potem nastał </a:t>
            </a:r>
            <a:r>
              <a:rPr lang="pl-PL" sz="2400" b="1" dirty="0" smtClean="0"/>
              <a:t>wiek srebrny</a:t>
            </a:r>
            <a:r>
              <a:rPr lang="pl-PL" sz="2400" dirty="0" smtClean="0"/>
              <a:t>, w którym ludzie bardzo powoli osiągali dojrzałość, </a:t>
            </a:r>
            <a:r>
              <a:rPr lang="pl-PL" sz="2400" b="1" dirty="0" smtClean="0"/>
              <a:t>ich starość była przykra. Powoli odwracali się od bogów, ich serca ogarniała pycha i złość. Aby ukarać zbrodnie i upadek obyczajów, Zeus zesłał na ziemię potop. </a:t>
            </a:r>
            <a:r>
              <a:rPr lang="pl-PL" sz="2400" dirty="0" smtClean="0"/>
              <a:t>Odrodzona na nowo ludzkość, weszła w </a:t>
            </a:r>
            <a:r>
              <a:rPr lang="pl-PL" sz="2400" b="1" dirty="0" smtClean="0"/>
              <a:t>wiek brązowy</a:t>
            </a:r>
            <a:r>
              <a:rPr lang="pl-PL" sz="2400" dirty="0" smtClean="0"/>
              <a:t>, pełen wojen, podłości i niesprawiedliwości. Według niektórych wersji to w tej epoce Zeus ukarał ludzi potopem. Wiek brązowy był czasem herosów i ich wielkich czynów. Ostatnia epoka to czasy historyczne, nazwane </a:t>
            </a:r>
            <a:r>
              <a:rPr lang="pl-PL" sz="2400" b="1" dirty="0" smtClean="0"/>
              <a:t>wiekiem żelaza</a:t>
            </a:r>
            <a:r>
              <a:rPr lang="pl-PL" sz="2400" dirty="0" smtClean="0"/>
              <a:t>, </a:t>
            </a:r>
            <a:r>
              <a:rPr lang="pl-PL" sz="2400" b="1" u="sng" dirty="0" smtClean="0"/>
              <a:t>charakteryzujące się postępującym wciąż upadkiem moralnym i społecznym.</a:t>
            </a:r>
            <a:endParaRPr lang="pl-PL" sz="2400" b="1" u="sng"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Prehistoria biblijna</a:t>
            </a:r>
            <a:endParaRPr lang="pl-PL" dirty="0"/>
          </a:p>
        </p:txBody>
      </p:sp>
      <p:sp>
        <p:nvSpPr>
          <p:cNvPr id="3" name="Symbol zastępczy zawartości 2"/>
          <p:cNvSpPr>
            <a:spLocks noGrp="1"/>
          </p:cNvSpPr>
          <p:nvPr>
            <p:ph sz="half" idx="1"/>
          </p:nvPr>
        </p:nvSpPr>
        <p:spPr/>
        <p:txBody>
          <a:bodyPr>
            <a:normAutofit fontScale="70000" lnSpcReduction="20000"/>
          </a:bodyPr>
          <a:lstStyle/>
          <a:p>
            <a:r>
              <a:rPr lang="pl-PL" dirty="0" smtClean="0"/>
              <a:t>Na początku Bóg stworzył niebo i ziemię. Ziemia zaś była bezładem i pustkowiem: ciemność była nad powierzchnią bezmiaru wód, a </a:t>
            </a:r>
            <a:r>
              <a:rPr lang="pl-PL" b="1" dirty="0" smtClean="0"/>
              <a:t>Duch Boży </a:t>
            </a:r>
            <a:r>
              <a:rPr lang="pl-PL" dirty="0" smtClean="0"/>
              <a:t>unosił się nad wodami. </a:t>
            </a:r>
            <a:endParaRPr lang="pl-PL" dirty="0"/>
          </a:p>
        </p:txBody>
      </p:sp>
      <p:sp>
        <p:nvSpPr>
          <p:cNvPr id="4" name="Symbol zastępczy zawartości 3"/>
          <p:cNvSpPr>
            <a:spLocks noGrp="1"/>
          </p:cNvSpPr>
          <p:nvPr>
            <p:ph sz="half" idx="2"/>
          </p:nvPr>
        </p:nvSpPr>
        <p:spPr/>
        <p:txBody>
          <a:bodyPr>
            <a:normAutofit fontScale="70000" lnSpcReduction="20000"/>
          </a:bodyPr>
          <a:lstStyle/>
          <a:p>
            <a:r>
              <a:rPr lang="pl-PL" b="1" dirty="0" smtClean="0"/>
              <a:t>Schemat stwarzania:</a:t>
            </a:r>
          </a:p>
          <a:p>
            <a:r>
              <a:rPr lang="pl-PL" dirty="0" smtClean="0"/>
              <a:t>Dzień pierwszy – Stworzenie światła i oddzielenie go od ciemności.</a:t>
            </a:r>
          </a:p>
          <a:p>
            <a:r>
              <a:rPr lang="pl-PL" dirty="0" smtClean="0"/>
              <a:t>Dzień drugi – Stworzenie sklepienia niebieskiego oddzielającego wody górne od dolnych.</a:t>
            </a:r>
          </a:p>
          <a:p>
            <a:r>
              <a:rPr lang="pl-PL" dirty="0" smtClean="0"/>
              <a:t>Dzień trzeci – Stworzenie lądu i roślinności.</a:t>
            </a:r>
          </a:p>
          <a:p>
            <a:r>
              <a:rPr lang="pl-PL" dirty="0" smtClean="0"/>
              <a:t>Dzień czwarty – Stworzenie Słońca, Księżyca i gwiazd.</a:t>
            </a:r>
          </a:p>
          <a:p>
            <a:r>
              <a:rPr lang="pl-PL" dirty="0" smtClean="0"/>
              <a:t>Dzień piąty – Stworzenie zwierząt wodnych i latających.</a:t>
            </a:r>
          </a:p>
          <a:p>
            <a:r>
              <a:rPr lang="pl-PL" dirty="0" smtClean="0"/>
              <a:t>Dzień szósty – Stworzenie zwierząt lądowych i człowieka.</a:t>
            </a:r>
          </a:p>
          <a:p>
            <a:r>
              <a:rPr lang="pl-PL" dirty="0" smtClean="0"/>
              <a:t>Dzień siódmy - Tego dnia Bóg odpoczął.</a:t>
            </a:r>
          </a:p>
          <a:p>
            <a:pPr lvl="1"/>
            <a:endParaRPr lang="pl-PL" dirty="0"/>
          </a:p>
        </p:txBody>
      </p:sp>
      <p:pic>
        <p:nvPicPr>
          <p:cNvPr id="5122" name="Picture 2" descr="http://upload.wikimedia.org/wikipedia/commons/thumb/4/48/Krak%C3%B3w_-_Church_of_St._Francis_-_Stained_glass_01.jpg/250px-Krak%C3%B3w_-_Church_of_St._Francis_-_Stained_glass_01.jpg"/>
          <p:cNvPicPr>
            <a:picLocks noChangeAspect="1" noChangeArrowheads="1"/>
          </p:cNvPicPr>
          <p:nvPr/>
        </p:nvPicPr>
        <p:blipFill>
          <a:blip r:embed="rId2" cstate="print"/>
          <a:srcRect/>
          <a:stretch>
            <a:fillRect/>
          </a:stretch>
        </p:blipFill>
        <p:spPr bwMode="auto">
          <a:xfrm>
            <a:off x="1763688" y="2996952"/>
            <a:ext cx="1587500" cy="3130550"/>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Człowiek Ikoną Boga</a:t>
            </a:r>
            <a:endParaRPr lang="pl-PL" dirty="0"/>
          </a:p>
        </p:txBody>
      </p:sp>
      <p:sp>
        <p:nvSpPr>
          <p:cNvPr id="3" name="Symbol zastępczy zawartości 2"/>
          <p:cNvSpPr>
            <a:spLocks noGrp="1"/>
          </p:cNvSpPr>
          <p:nvPr>
            <p:ph sz="half" idx="1"/>
          </p:nvPr>
        </p:nvSpPr>
        <p:spPr/>
        <p:txBody>
          <a:bodyPr>
            <a:normAutofit fontScale="62500" lnSpcReduction="20000"/>
          </a:bodyPr>
          <a:lstStyle/>
          <a:p>
            <a:r>
              <a:rPr lang="pl-PL" b="1" dirty="0" smtClean="0"/>
              <a:t>Potem Bóg rzekł: «</a:t>
            </a:r>
            <a:r>
              <a:rPr lang="pl-PL" dirty="0" smtClean="0"/>
              <a:t>Niechaj ziemia wyda istoty żywe różnego rodzaju: bydło, zwierzęta pełzające i dzikie zwierzęta według ich rodzajów!» I stało się tak. Bóg uczynił różne rodzaje dzikich zwierząt, bydła i wszelkich zwierząt pełzających po ziemi. I widział Bóg, że były dobre.  A wreszcie rzekł Bóg: </a:t>
            </a:r>
            <a:r>
              <a:rPr lang="pl-PL" b="1" dirty="0" smtClean="0"/>
              <a:t>«Uczyńmy człowieka na Nasz obraz, podobnego Nam. </a:t>
            </a:r>
            <a:r>
              <a:rPr lang="pl-PL" dirty="0" smtClean="0"/>
              <a:t>Niech panuje nad rybami morskimi, nad ptactwem powietrznym, nad bydłem, nad ziemią i nad wszystkimi zwierzętami pełzającymi po ziemi!» Stworzył więc Bóg człowieka na swój obraz, </a:t>
            </a:r>
            <a:br>
              <a:rPr lang="pl-PL" dirty="0" smtClean="0"/>
            </a:br>
            <a:r>
              <a:rPr lang="pl-PL" dirty="0" smtClean="0"/>
              <a:t>na obraz Boży go stworzył: </a:t>
            </a:r>
            <a:br>
              <a:rPr lang="pl-PL" dirty="0" smtClean="0"/>
            </a:br>
            <a:r>
              <a:rPr lang="pl-PL" dirty="0" err="1" smtClean="0"/>
              <a:t>stworzył</a:t>
            </a:r>
            <a:r>
              <a:rPr lang="pl-PL" dirty="0" smtClean="0"/>
              <a:t> mężczyznę i niewiastę. </a:t>
            </a:r>
            <a:br>
              <a:rPr lang="pl-PL" dirty="0" smtClean="0"/>
            </a:br>
            <a:r>
              <a:rPr lang="pl-PL" dirty="0" smtClean="0"/>
              <a:t>Po czym Bóg im błogosławił</a:t>
            </a:r>
            <a:endParaRPr lang="pl-PL" dirty="0"/>
          </a:p>
        </p:txBody>
      </p:sp>
      <p:sp>
        <p:nvSpPr>
          <p:cNvPr id="4" name="Symbol zastępczy zawartości 3"/>
          <p:cNvSpPr>
            <a:spLocks noGrp="1"/>
          </p:cNvSpPr>
          <p:nvPr>
            <p:ph sz="half" idx="2"/>
          </p:nvPr>
        </p:nvSpPr>
        <p:spPr/>
        <p:txBody>
          <a:bodyPr>
            <a:normAutofit fontScale="62500" lnSpcReduction="20000"/>
          </a:bodyPr>
          <a:lstStyle/>
          <a:p>
            <a:r>
              <a:rPr lang="pl-PL" sz="3800" dirty="0" smtClean="0"/>
              <a:t>Tajemnicze „</a:t>
            </a:r>
            <a:r>
              <a:rPr lang="pl-PL" sz="3800" b="1" dirty="0" smtClean="0"/>
              <a:t>uczyńmy</a:t>
            </a:r>
            <a:r>
              <a:rPr lang="pl-PL" sz="3800" dirty="0" smtClean="0"/>
              <a:t>” a obraz człowieka:</a:t>
            </a:r>
          </a:p>
          <a:p>
            <a:pPr lvl="1"/>
            <a:r>
              <a:rPr lang="pl-PL" sz="2900" dirty="0" smtClean="0"/>
              <a:t>Liczba mnoga  - dla podkreślenia Bożego Majestatu;</a:t>
            </a:r>
          </a:p>
          <a:p>
            <a:pPr lvl="1"/>
            <a:r>
              <a:rPr lang="pl-PL" sz="2900" dirty="0" smtClean="0"/>
              <a:t>Liczba mnoga  - dla ukazania działania całej Trójcy świętej;</a:t>
            </a:r>
          </a:p>
          <a:p>
            <a:pPr lvl="1"/>
            <a:r>
              <a:rPr lang="pl-PL" sz="2900" dirty="0" smtClean="0"/>
              <a:t>Liczba mnoga  dla podkreślenia zaangażowania całego Dworu Niebiańskiego.</a:t>
            </a:r>
          </a:p>
          <a:p>
            <a:pPr lvl="1"/>
            <a:endParaRPr lang="pl-PL" sz="2900" dirty="0" smtClean="0"/>
          </a:p>
          <a:p>
            <a:pPr lvl="1">
              <a:buNone/>
            </a:pPr>
            <a:endParaRPr lang="pl-PL" sz="2900" dirty="0" smtClean="0"/>
          </a:p>
          <a:p>
            <a:pPr lvl="1">
              <a:buNone/>
            </a:pPr>
            <a:r>
              <a:rPr lang="pl-PL" sz="2900" b="1" dirty="0" smtClean="0"/>
              <a:t>Człowiek podobny do Boga:</a:t>
            </a:r>
          </a:p>
          <a:p>
            <a:pPr lvl="1">
              <a:buNone/>
            </a:pPr>
            <a:r>
              <a:rPr lang="pl-PL" sz="2900" b="1" dirty="0" smtClean="0"/>
              <a:t>	</a:t>
            </a:r>
            <a:r>
              <a:rPr lang="pl-PL" sz="2900" dirty="0" smtClean="0"/>
              <a:t>1. wolna wola</a:t>
            </a:r>
          </a:p>
          <a:p>
            <a:pPr lvl="1">
              <a:buNone/>
            </a:pPr>
            <a:r>
              <a:rPr lang="pl-PL" sz="2900" dirty="0" smtClean="0"/>
              <a:t>	2. istota rozumna</a:t>
            </a:r>
          </a:p>
          <a:p>
            <a:pPr lvl="1">
              <a:buNone/>
            </a:pPr>
            <a:r>
              <a:rPr lang="pl-PL" sz="2900" dirty="0" smtClean="0"/>
              <a:t>	3. istota duchowa</a:t>
            </a:r>
          </a:p>
          <a:p>
            <a:pPr lvl="1">
              <a:buNone/>
            </a:pPr>
            <a:endParaRPr lang="pl-PL" dirty="0" smtClean="0"/>
          </a:p>
          <a:p>
            <a:pPr lvl="1">
              <a:buNone/>
            </a:pPr>
            <a:endParaRPr lang="pl-PL" dirty="0" smtClean="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Człowiek w teologii judaistycznej</a:t>
            </a:r>
            <a:endParaRPr lang="pl-PL" dirty="0"/>
          </a:p>
        </p:txBody>
      </p:sp>
      <p:sp>
        <p:nvSpPr>
          <p:cNvPr id="3" name="Symbol zastępczy zawartości 2"/>
          <p:cNvSpPr>
            <a:spLocks noGrp="1"/>
          </p:cNvSpPr>
          <p:nvPr>
            <p:ph sz="half" idx="1"/>
          </p:nvPr>
        </p:nvSpPr>
        <p:spPr/>
        <p:txBody>
          <a:bodyPr>
            <a:normAutofit fontScale="85000" lnSpcReduction="20000"/>
          </a:bodyPr>
          <a:lstStyle/>
          <a:p>
            <a:r>
              <a:rPr lang="pl-PL" dirty="0" smtClean="0"/>
              <a:t>Tekst źródłowy – Biblia hebrajska.</a:t>
            </a:r>
          </a:p>
          <a:p>
            <a:pPr lvl="1" algn="just"/>
            <a:r>
              <a:rPr lang="pl-PL" dirty="0" smtClean="0"/>
              <a:t>Gdy Pan</a:t>
            </a:r>
            <a:r>
              <a:rPr lang="pl-PL" b="1" baseline="30000" dirty="0" smtClean="0"/>
              <a:t> </a:t>
            </a:r>
            <a:r>
              <a:rPr lang="pl-PL" dirty="0" smtClean="0"/>
              <a:t>Bóg uczynił ziemię i niebo, nie było jeszcze żadnego krzewu polnego na ziemi, ani żadna trawa polna jeszcze nie wzeszła - bo Pan Bóg nie zsyłał deszczu na ziemię i nie było człowieka, który by uprawiał ziemię </a:t>
            </a:r>
            <a:r>
              <a:rPr lang="pl-PL" b="1" dirty="0" smtClean="0"/>
              <a:t> </a:t>
            </a:r>
            <a:r>
              <a:rPr lang="pl-PL" dirty="0" smtClean="0"/>
              <a:t>i rów kopał w ziemi, aby w ten sposób nawadniać całą powierzchnię gleby - wtedy to Pan Bóg ulepił człowieka z prochu ziemi i tchnął w jego nozdrza tchnienie życia, wskutek czego stał się człowiek istotą żywą.</a:t>
            </a:r>
            <a:endParaRPr lang="pl-PL" dirty="0"/>
          </a:p>
        </p:txBody>
      </p:sp>
      <p:sp>
        <p:nvSpPr>
          <p:cNvPr id="4" name="Symbol zastępczy zawartości 3"/>
          <p:cNvSpPr>
            <a:spLocks noGrp="1"/>
          </p:cNvSpPr>
          <p:nvPr>
            <p:ph sz="half" idx="2"/>
          </p:nvPr>
        </p:nvSpPr>
        <p:spPr/>
        <p:txBody>
          <a:bodyPr>
            <a:normAutofit fontScale="85000" lnSpcReduction="20000"/>
          </a:bodyPr>
          <a:lstStyle/>
          <a:p>
            <a:r>
              <a:rPr lang="pl-PL" b="1" dirty="0" smtClean="0"/>
              <a:t>Obraz człowieka:</a:t>
            </a:r>
          </a:p>
          <a:p>
            <a:pPr lvl="1"/>
            <a:r>
              <a:rPr lang="pl-PL" dirty="0" smtClean="0"/>
              <a:t>Kruchość stwórcza – połączenie prochu i boskości</a:t>
            </a:r>
          </a:p>
          <a:p>
            <a:pPr lvl="1"/>
            <a:r>
              <a:rPr lang="pl-PL" dirty="0" smtClean="0"/>
              <a:t>Byt cielesno – duchowy (</a:t>
            </a:r>
            <a:r>
              <a:rPr lang="pl-PL" i="1" dirty="0" err="1" smtClean="0"/>
              <a:t>eikon</a:t>
            </a:r>
            <a:r>
              <a:rPr lang="pl-PL" i="1" dirty="0" smtClean="0"/>
              <a:t> </a:t>
            </a:r>
            <a:r>
              <a:rPr lang="pl-PL" i="1" dirty="0" err="1" smtClean="0"/>
              <a:t>tou</a:t>
            </a:r>
            <a:r>
              <a:rPr lang="pl-PL" i="1" dirty="0" smtClean="0"/>
              <a:t> </a:t>
            </a:r>
            <a:r>
              <a:rPr lang="pl-PL" i="1" dirty="0" err="1" smtClean="0"/>
              <a:t>Thoeu</a:t>
            </a:r>
            <a:r>
              <a:rPr lang="pl-PL" dirty="0" smtClean="0"/>
              <a:t>)</a:t>
            </a:r>
          </a:p>
          <a:p>
            <a:pPr lvl="1"/>
            <a:r>
              <a:rPr lang="pl-PL" dirty="0" smtClean="0"/>
              <a:t>Posiada uprzywilejowane miejsce pośród innych stworzeń</a:t>
            </a:r>
          </a:p>
          <a:p>
            <a:pPr lvl="1"/>
            <a:r>
              <a:rPr lang="pl-PL" dirty="0" smtClean="0"/>
              <a:t>Całkowicie podporządkowany Stwórcy</a:t>
            </a:r>
          </a:p>
          <a:p>
            <a:pPr lvl="1"/>
            <a:r>
              <a:rPr lang="pl-PL" dirty="0" smtClean="0"/>
              <a:t>Wierny i oddany sługa</a:t>
            </a:r>
          </a:p>
          <a:p>
            <a:pPr lvl="1"/>
            <a:r>
              <a:rPr lang="pl-PL" dirty="0" smtClean="0"/>
              <a:t>Obdarowany wolną wolą</a:t>
            </a:r>
          </a:p>
          <a:p>
            <a:pPr lvl="1"/>
            <a:r>
              <a:rPr lang="pl-PL" dirty="0" smtClean="0"/>
              <a:t>Słaby i grzeszny (Historia Izraela)</a:t>
            </a:r>
          </a:p>
          <a:p>
            <a:pPr lvl="1"/>
            <a:r>
              <a:rPr lang="pl-PL" dirty="0" smtClean="0"/>
              <a:t>Wrażliwy na słowo Boga</a:t>
            </a:r>
          </a:p>
          <a:p>
            <a:pPr lvl="1"/>
            <a:r>
              <a:rPr lang="pl-PL" dirty="0" smtClean="0"/>
              <a:t>Podatny na zło</a:t>
            </a:r>
          </a:p>
          <a:p>
            <a:pPr lvl="1"/>
            <a:endParaRPr lang="pl-PL" dirty="0" smtClean="0"/>
          </a:p>
          <a:p>
            <a:pPr lvl="1"/>
            <a:endParaRPr lang="pl-PL"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Wędrówka">
  <a:themeElements>
    <a:clrScheme name="Wędrówk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Wędrówk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Wędrówk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129</TotalTime>
  <Words>819</Words>
  <Application>Microsoft Office PowerPoint</Application>
  <PresentationFormat>Pokaz na ekranie (4:3)</PresentationFormat>
  <Paragraphs>90</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Wędrówka</vt:lpstr>
      <vt:lpstr>Kim jesteś człowieku??? Spotkanie 2</vt:lpstr>
      <vt:lpstr>Jak było od początku???</vt:lpstr>
      <vt:lpstr>kosmologiczny Teleexpress</vt:lpstr>
      <vt:lpstr>Różnorodność opisów</vt:lpstr>
      <vt:lpstr>Mitologia egipska nt. początków</vt:lpstr>
      <vt:lpstr>Mitologia Grecka</vt:lpstr>
      <vt:lpstr>Prehistoria biblijna</vt:lpstr>
      <vt:lpstr>Człowiek Ikoną Boga</vt:lpstr>
      <vt:lpstr>Człowiek w teologii judaistycznej</vt:lpstr>
      <vt:lpstr>Islamskie novum</vt:lpstr>
      <vt:lpstr>Człowiek w teologii Koranu</vt:lpstr>
      <vt:lpstr>Człowiek w trzech religiach</vt:lpstr>
      <vt:lpstr>Koniec ks. Adam Ołdak</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 było od początku???</dc:title>
  <dc:creator>Adam</dc:creator>
  <cp:lastModifiedBy>Adam</cp:lastModifiedBy>
  <cp:revision>25</cp:revision>
  <dcterms:created xsi:type="dcterms:W3CDTF">2012-02-29T21:07:26Z</dcterms:created>
  <dcterms:modified xsi:type="dcterms:W3CDTF">2012-05-11T15:08:30Z</dcterms:modified>
</cp:coreProperties>
</file>